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E04B6A-811B-4AFA-8BAE-FEAD60D02D3B}" v="12" dt="2023-01-31T07:40:43.7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0" autoAdjust="0"/>
    <p:restoredTop sz="90932"/>
  </p:normalViewPr>
  <p:slideViewPr>
    <p:cSldViewPr>
      <p:cViewPr varScale="1">
        <p:scale>
          <a:sx n="124" d="100"/>
          <a:sy n="124" d="100"/>
        </p:scale>
        <p:origin x="199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46CCC-EB8A-478D-87F0-0F9B35AC835E}" type="datetime1">
              <a:rPr lang="ja-JP" altLang="en-US"/>
              <a:pPr>
                <a:defRPr/>
              </a:pPr>
              <a:t>2024/1/18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91458-87AE-42C2-A276-D2C79D84CA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147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BEB9D-A367-4F9E-94E4-4334AEA2C1E3}" type="datetime1">
              <a:rPr lang="ja-JP" altLang="en-US"/>
              <a:pPr>
                <a:defRPr/>
              </a:pPr>
              <a:t>2024/1/18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B5DD9-767C-4FEE-A6D8-653272A600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43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6EA52-D66E-41AF-9C2C-6EF6DD5AF490}" type="datetime1">
              <a:rPr lang="ja-JP" altLang="en-US"/>
              <a:pPr>
                <a:defRPr/>
              </a:pPr>
              <a:t>2024/1/18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32D11-7A49-415C-A5D9-EFC6A46517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7894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2B123-A531-4B05-A832-97248ED04644}" type="datetime1">
              <a:rPr lang="ja-JP" altLang="en-US"/>
              <a:pPr>
                <a:defRPr/>
              </a:pPr>
              <a:t>2024/1/18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689BA-243D-472A-B443-E7A674BF06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488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0DAC7-9362-4583-B4EB-EA11220C1574}" type="datetime1">
              <a:rPr lang="ja-JP" altLang="en-US"/>
              <a:pPr>
                <a:defRPr/>
              </a:pPr>
              <a:t>2024/1/18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E72B0-677B-4BFD-A99C-2ACF298C32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615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D37D3-48CA-4B74-8055-AD3F0F1F8FA4}" type="datetime1">
              <a:rPr lang="ja-JP" altLang="en-US"/>
              <a:pPr>
                <a:defRPr/>
              </a:pPr>
              <a:t>2024/1/18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09FFB-9072-4ECA-BC2C-FF76FC0C8C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105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03A21-71CD-4486-9753-898DFB40A2BB}" type="datetime1">
              <a:rPr lang="ja-JP" altLang="en-US"/>
              <a:pPr>
                <a:defRPr/>
              </a:pPr>
              <a:t>2024/1/18</a:t>
            </a:fld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8CFF3-F2F7-4DBA-97D6-D0F54BE626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693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6B200-4EEB-4B72-A8A2-E8EA307E6029}" type="datetime1">
              <a:rPr lang="ja-JP" altLang="en-US"/>
              <a:pPr>
                <a:defRPr/>
              </a:pPr>
              <a:t>2024/1/18</a:t>
            </a:fld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F0456-DB96-45F0-8C69-AD6EE58665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087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436CA-64AB-499B-AF01-E82C76B4D346}" type="datetime1">
              <a:rPr lang="ja-JP" altLang="en-US"/>
              <a:pPr>
                <a:defRPr/>
              </a:pPr>
              <a:t>2024/1/18</a:t>
            </a:fld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875C1-047C-4EE0-BF8A-6D638E5741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818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8314F-F221-4395-B7FC-03DF667F40EA}" type="datetime1">
              <a:rPr lang="ja-JP" altLang="en-US"/>
              <a:pPr>
                <a:defRPr/>
              </a:pPr>
              <a:t>2024/1/18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62EC23-C722-41E9-9576-7D4BB1FEE8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913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19F5B-9449-46F6-B461-5E924488A15F}" type="datetime1">
              <a:rPr lang="ja-JP" altLang="en-US"/>
              <a:pPr>
                <a:defRPr/>
              </a:pPr>
              <a:t>2024/1/18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39146-0CF6-49DD-86AD-8FFEF133C7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944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8809C7EB-2B5F-4A04-9425-16392BE100E7}" type="datetime1">
              <a:rPr lang="ja-JP" altLang="en-US"/>
              <a:pPr>
                <a:defRPr/>
              </a:pPr>
              <a:t>2024/1/18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DACCF54-BDBC-4907-8CB6-D2F2F65A62C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1857375" y="428625"/>
            <a:ext cx="6929438" cy="492125"/>
          </a:xfrm>
        </p:spPr>
        <p:txBody>
          <a:bodyPr/>
          <a:lstStyle/>
          <a:p>
            <a:pPr algn="l" eaLnBrk="1" hangingPunct="1"/>
            <a:r>
              <a:rPr lang="ja-JP" altLang="en-US" sz="2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土壌・・・・・・・・・・・・・・・・の影響</a:t>
            </a:r>
            <a:endParaRPr lang="en-US" altLang="ja-JP" sz="24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4429125" y="996156"/>
            <a:ext cx="43576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ja-JP" altLang="en-US" sz="1600" u="sng">
                <a:latin typeface="Yu Gothic Medium" panose="020B0400000000000000" pitchFamily="34" charset="-128"/>
                <a:ea typeface="Yu Gothic Medium" panose="020B0400000000000000" pitchFamily="34" charset="-128"/>
              </a:rPr>
              <a:t>土肥花子</a:t>
            </a:r>
            <a:r>
              <a:rPr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・土壌太郎（土壌大農</a:t>
            </a:r>
            <a:r>
              <a:rPr lang="ja-JP" altLang="en-US" sz="16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）</a:t>
            </a:r>
          </a:p>
        </p:txBody>
      </p:sp>
      <p:sp>
        <p:nvSpPr>
          <p:cNvPr id="2052" name="テキスト ボックス 5"/>
          <p:cNvSpPr txBox="1">
            <a:spLocks noChangeArrowheads="1"/>
          </p:cNvSpPr>
          <p:nvPr/>
        </p:nvSpPr>
        <p:spPr bwMode="auto">
          <a:xfrm>
            <a:off x="571500" y="428625"/>
            <a:ext cx="128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P2-3-4</a:t>
            </a:r>
            <a:endParaRPr lang="ja-JP" altLang="en-US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053" name="テキスト ボックス 6"/>
          <p:cNvSpPr txBox="1">
            <a:spLocks noChangeArrowheads="1"/>
          </p:cNvSpPr>
          <p:nvPr/>
        </p:nvSpPr>
        <p:spPr bwMode="auto">
          <a:xfrm>
            <a:off x="357188" y="1704975"/>
            <a:ext cx="8429625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6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■</a:t>
            </a:r>
            <a:r>
              <a:rPr lang="en-US" altLang="ja-JP" sz="1600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 </a:t>
            </a:r>
            <a:r>
              <a:rPr lang="ja-JP" altLang="en-US" sz="16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フォントサイズ</a:t>
            </a:r>
            <a:endParaRPr lang="en-US" altLang="ja-JP" sz="1600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eaLnBrk="1" hangingPunct="1"/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・講演番号、演題</a:t>
            </a:r>
            <a:r>
              <a:rPr lang="en-US" altLang="ja-JP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【24pt】</a:t>
            </a:r>
          </a:p>
          <a:p>
            <a:pPr eaLnBrk="1" hangingPunct="1"/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・研究者名、所属</a:t>
            </a:r>
            <a:r>
              <a:rPr lang="en-US" altLang="ja-JP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【16pt】</a:t>
            </a:r>
          </a:p>
          <a:p>
            <a:pPr eaLnBrk="1" hangingPunct="1"/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・本文</a:t>
            </a:r>
            <a:r>
              <a:rPr lang="en-US" altLang="ja-JP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【</a:t>
            </a:r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推奨</a:t>
            </a:r>
            <a:r>
              <a:rPr lang="en-US" altLang="ja-JP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 12pt </a:t>
            </a:r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以上</a:t>
            </a:r>
            <a:r>
              <a:rPr lang="en-US" altLang="ja-JP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】</a:t>
            </a:r>
          </a:p>
          <a:p>
            <a:pPr eaLnBrk="1" hangingPunct="1"/>
            <a:endParaRPr lang="en-US" altLang="ja-JP" sz="14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eaLnBrk="1" hangingPunct="1"/>
            <a:r>
              <a:rPr lang="ja-JP" altLang="en-US" sz="16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■</a:t>
            </a:r>
            <a:r>
              <a:rPr lang="en-US" altLang="ja-JP" sz="1600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 </a:t>
            </a:r>
            <a:r>
              <a:rPr lang="ja-JP" altLang="en-US" sz="1600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ルール</a:t>
            </a:r>
            <a:endParaRPr lang="en-US" altLang="ja-JP" sz="1600"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eaLnBrk="1" hangingPunct="1"/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・発表者</a:t>
            </a:r>
            <a:r>
              <a:rPr lang="ja-JP" altLang="en-US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には</a:t>
            </a:r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アンダーラインを引いてください。</a:t>
            </a:r>
            <a:endParaRPr lang="en-US" altLang="ja-JP" sz="14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eaLnBrk="1" hangingPunct="1"/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・研究</a:t>
            </a:r>
            <a:r>
              <a:rPr lang="ja-JP" altLang="en-US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概要をスライド</a:t>
            </a:r>
            <a:r>
              <a:rPr lang="en-US" altLang="ja-JP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1</a:t>
            </a:r>
            <a:r>
              <a:rPr lang="ja-JP" altLang="en-US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枚にまとめてください。</a:t>
            </a:r>
            <a:endParaRPr lang="en-US" altLang="ja-JP" sz="14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eaLnBrk="1" hangingPunct="1"/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・内容</a:t>
            </a:r>
            <a:r>
              <a:rPr lang="ja-JP" altLang="en-US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は自由です</a:t>
            </a:r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が、簡潔に作成してください。</a:t>
            </a:r>
            <a:endParaRPr lang="en-US" altLang="ja-JP" sz="14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eaLnBrk="1" hangingPunct="1"/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・交代時間を含め、</a:t>
            </a:r>
            <a:r>
              <a:rPr lang="en-US" altLang="ja-JP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1</a:t>
            </a:r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分間の発表（時間厳守）です。</a:t>
            </a:r>
            <a:endParaRPr lang="en-US" altLang="ja-JP" sz="14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eaLnBrk="1" hangingPunct="1"/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・作成した</a:t>
            </a:r>
            <a:r>
              <a:rPr lang="en-US" altLang="ja-JP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PowerPoint</a:t>
            </a:r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を</a:t>
            </a:r>
            <a:r>
              <a:rPr lang="en-US" altLang="ja-JP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PDF</a:t>
            </a:r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に変換してください。</a:t>
            </a:r>
            <a:endParaRPr lang="en-US" altLang="ja-JP" sz="14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eaLnBrk="1" hangingPunct="1"/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・事前に</a:t>
            </a:r>
            <a:r>
              <a:rPr lang="en-US" altLang="ja-JP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Windows</a:t>
            </a:r>
            <a:r>
              <a:rPr lang="ja-JP" altLang="en-US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版の</a:t>
            </a:r>
            <a:r>
              <a:rPr lang="en-US" altLang="ja-JP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Adobe Acrobat Reader</a:t>
            </a:r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にて、動作確認をお済ませください。</a:t>
            </a:r>
            <a:endParaRPr lang="en-US" altLang="ja-JP" sz="14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eaLnBrk="1" hangingPunct="1"/>
            <a:endParaRPr lang="ja-JP" altLang="en-US" sz="14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74713" y="381000"/>
            <a:ext cx="8458200" cy="10795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055" name="テキスト ボックス 8"/>
          <p:cNvSpPr txBox="1">
            <a:spLocks noChangeArrowheads="1"/>
          </p:cNvSpPr>
          <p:nvPr/>
        </p:nvSpPr>
        <p:spPr bwMode="auto">
          <a:xfrm>
            <a:off x="228600" y="0"/>
            <a:ext cx="12105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【</a:t>
            </a:r>
            <a:r>
              <a:rPr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作成例</a:t>
            </a:r>
            <a:r>
              <a:rPr lang="en-US" altLang="ja-JP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】</a:t>
            </a:r>
            <a:endParaRPr lang="ja-JP" altLang="en-US" sz="160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135</Words>
  <Application>Microsoft Macintosh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 Medium</vt:lpstr>
      <vt:lpstr>Arial</vt:lpstr>
      <vt:lpstr>Calibri</vt:lpstr>
      <vt:lpstr>Office テーマ</vt:lpstr>
      <vt:lpstr>土壌・・・・・・・・・・・・・・・・の影響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土壌・・・・・について</dc:title>
  <dc:creator>Keiji YAMASHITA</dc:creator>
  <cp:lastModifiedBy>MONS 株式会社</cp:lastModifiedBy>
  <cp:revision>21</cp:revision>
  <dcterms:created xsi:type="dcterms:W3CDTF">2012-05-25T05:43:55Z</dcterms:created>
  <dcterms:modified xsi:type="dcterms:W3CDTF">2024-01-18T05:54:52Z</dcterms:modified>
</cp:coreProperties>
</file>